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0" r:id="rId3"/>
    <p:sldId id="256" r:id="rId4"/>
    <p:sldId id="257" r:id="rId5"/>
    <p:sldId id="258"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41" d="100"/>
          <a:sy n="141" d="100"/>
        </p:scale>
        <p:origin x="96" y="5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350B9-B4F4-4B51-A118-6C915EA8EB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43D111-2291-4163-BB9C-F49FE8A191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CA3B5E-5D0D-439B-A3A6-14B5EDF914D0}"/>
              </a:ext>
            </a:extLst>
          </p:cNvPr>
          <p:cNvSpPr>
            <a:spLocks noGrp="1"/>
          </p:cNvSpPr>
          <p:nvPr>
            <p:ph type="dt" sz="half" idx="10"/>
          </p:nvPr>
        </p:nvSpPr>
        <p:spPr/>
        <p:txBody>
          <a:bodyPr/>
          <a:lstStyle/>
          <a:p>
            <a:fld id="{8237ABFE-1F70-4B87-B8E3-62A4B835FB82}" type="datetimeFigureOut">
              <a:rPr lang="en-US" smtClean="0"/>
              <a:t>4/4/2021</a:t>
            </a:fld>
            <a:endParaRPr lang="en-US"/>
          </a:p>
        </p:txBody>
      </p:sp>
      <p:sp>
        <p:nvSpPr>
          <p:cNvPr id="5" name="Footer Placeholder 4">
            <a:extLst>
              <a:ext uri="{FF2B5EF4-FFF2-40B4-BE49-F238E27FC236}">
                <a16:creationId xmlns:a16="http://schemas.microsoft.com/office/drawing/2014/main" id="{2B23B7F8-281B-4442-8D2A-94745FA28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CC352-9CFA-45C6-BCC2-45701C82589A}"/>
              </a:ext>
            </a:extLst>
          </p:cNvPr>
          <p:cNvSpPr>
            <a:spLocks noGrp="1"/>
          </p:cNvSpPr>
          <p:nvPr>
            <p:ph type="sldNum" sz="quarter" idx="12"/>
          </p:nvPr>
        </p:nvSpPr>
        <p:spPr/>
        <p:txBody>
          <a:bodyPr/>
          <a:lstStyle/>
          <a:p>
            <a:fld id="{D8955181-3379-41D2-96FC-19AD1244647A}" type="slidenum">
              <a:rPr lang="en-US" smtClean="0"/>
              <a:t>‹#›</a:t>
            </a:fld>
            <a:endParaRPr lang="en-US"/>
          </a:p>
        </p:txBody>
      </p:sp>
    </p:spTree>
    <p:extLst>
      <p:ext uri="{BB962C8B-B14F-4D97-AF65-F5344CB8AC3E}">
        <p14:creationId xmlns:p14="http://schemas.microsoft.com/office/powerpoint/2010/main" val="101506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39F2-1114-422A-AE80-16237F9237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A101F4-A2D3-4073-8328-19C015822D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932AE-6A39-4C04-8C39-C738385FB739}"/>
              </a:ext>
            </a:extLst>
          </p:cNvPr>
          <p:cNvSpPr>
            <a:spLocks noGrp="1"/>
          </p:cNvSpPr>
          <p:nvPr>
            <p:ph type="dt" sz="half" idx="10"/>
          </p:nvPr>
        </p:nvSpPr>
        <p:spPr/>
        <p:txBody>
          <a:bodyPr/>
          <a:lstStyle/>
          <a:p>
            <a:fld id="{8237ABFE-1F70-4B87-B8E3-62A4B835FB82}" type="datetimeFigureOut">
              <a:rPr lang="en-US" smtClean="0"/>
              <a:t>4/4/2021</a:t>
            </a:fld>
            <a:endParaRPr lang="en-US"/>
          </a:p>
        </p:txBody>
      </p:sp>
      <p:sp>
        <p:nvSpPr>
          <p:cNvPr id="5" name="Footer Placeholder 4">
            <a:extLst>
              <a:ext uri="{FF2B5EF4-FFF2-40B4-BE49-F238E27FC236}">
                <a16:creationId xmlns:a16="http://schemas.microsoft.com/office/drawing/2014/main" id="{D112A141-B54A-48A5-B4B2-9C6547C80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AED85-A55D-4C3F-8780-303CAF659F56}"/>
              </a:ext>
            </a:extLst>
          </p:cNvPr>
          <p:cNvSpPr>
            <a:spLocks noGrp="1"/>
          </p:cNvSpPr>
          <p:nvPr>
            <p:ph type="sldNum" sz="quarter" idx="12"/>
          </p:nvPr>
        </p:nvSpPr>
        <p:spPr/>
        <p:txBody>
          <a:bodyPr/>
          <a:lstStyle/>
          <a:p>
            <a:fld id="{D8955181-3379-41D2-96FC-19AD1244647A}" type="slidenum">
              <a:rPr lang="en-US" smtClean="0"/>
              <a:t>‹#›</a:t>
            </a:fld>
            <a:endParaRPr lang="en-US"/>
          </a:p>
        </p:txBody>
      </p:sp>
    </p:spTree>
    <p:extLst>
      <p:ext uri="{BB962C8B-B14F-4D97-AF65-F5344CB8AC3E}">
        <p14:creationId xmlns:p14="http://schemas.microsoft.com/office/powerpoint/2010/main" val="2359502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26A18C-CF1D-4365-8F09-A9AE464136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E1BA7D-2F37-43EE-8B1D-811DC40732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94300-6992-4E28-9817-37994556B0D1}"/>
              </a:ext>
            </a:extLst>
          </p:cNvPr>
          <p:cNvSpPr>
            <a:spLocks noGrp="1"/>
          </p:cNvSpPr>
          <p:nvPr>
            <p:ph type="dt" sz="half" idx="10"/>
          </p:nvPr>
        </p:nvSpPr>
        <p:spPr/>
        <p:txBody>
          <a:bodyPr/>
          <a:lstStyle/>
          <a:p>
            <a:fld id="{8237ABFE-1F70-4B87-B8E3-62A4B835FB82}" type="datetimeFigureOut">
              <a:rPr lang="en-US" smtClean="0"/>
              <a:t>4/4/2021</a:t>
            </a:fld>
            <a:endParaRPr lang="en-US"/>
          </a:p>
        </p:txBody>
      </p:sp>
      <p:sp>
        <p:nvSpPr>
          <p:cNvPr id="5" name="Footer Placeholder 4">
            <a:extLst>
              <a:ext uri="{FF2B5EF4-FFF2-40B4-BE49-F238E27FC236}">
                <a16:creationId xmlns:a16="http://schemas.microsoft.com/office/drawing/2014/main" id="{9DC56F1F-2BB5-469A-BE69-8609073E2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600255-3850-42A8-B3A8-465A9D0C0C09}"/>
              </a:ext>
            </a:extLst>
          </p:cNvPr>
          <p:cNvSpPr>
            <a:spLocks noGrp="1"/>
          </p:cNvSpPr>
          <p:nvPr>
            <p:ph type="sldNum" sz="quarter" idx="12"/>
          </p:nvPr>
        </p:nvSpPr>
        <p:spPr/>
        <p:txBody>
          <a:bodyPr/>
          <a:lstStyle/>
          <a:p>
            <a:fld id="{D8955181-3379-41D2-96FC-19AD1244647A}" type="slidenum">
              <a:rPr lang="en-US" smtClean="0"/>
              <a:t>‹#›</a:t>
            </a:fld>
            <a:endParaRPr lang="en-US"/>
          </a:p>
        </p:txBody>
      </p:sp>
    </p:spTree>
    <p:extLst>
      <p:ext uri="{BB962C8B-B14F-4D97-AF65-F5344CB8AC3E}">
        <p14:creationId xmlns:p14="http://schemas.microsoft.com/office/powerpoint/2010/main" val="3409554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D063-269D-479D-BA65-B88B7666C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DD7D71-70B3-4EBB-9EFA-4D7B2D9B0F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72884-0C30-48CA-96EB-85855DBB0A3F}"/>
              </a:ext>
            </a:extLst>
          </p:cNvPr>
          <p:cNvSpPr>
            <a:spLocks noGrp="1"/>
          </p:cNvSpPr>
          <p:nvPr>
            <p:ph type="dt" sz="half" idx="10"/>
          </p:nvPr>
        </p:nvSpPr>
        <p:spPr/>
        <p:txBody>
          <a:bodyPr/>
          <a:lstStyle/>
          <a:p>
            <a:fld id="{8237ABFE-1F70-4B87-B8E3-62A4B835FB82}" type="datetimeFigureOut">
              <a:rPr lang="en-US" smtClean="0"/>
              <a:t>4/4/2021</a:t>
            </a:fld>
            <a:endParaRPr lang="en-US"/>
          </a:p>
        </p:txBody>
      </p:sp>
      <p:sp>
        <p:nvSpPr>
          <p:cNvPr id="5" name="Footer Placeholder 4">
            <a:extLst>
              <a:ext uri="{FF2B5EF4-FFF2-40B4-BE49-F238E27FC236}">
                <a16:creationId xmlns:a16="http://schemas.microsoft.com/office/drawing/2014/main" id="{9AC91C06-9C7B-4A9C-8691-64482E182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5564B-AC16-4FAB-AB56-20F748FCAB84}"/>
              </a:ext>
            </a:extLst>
          </p:cNvPr>
          <p:cNvSpPr>
            <a:spLocks noGrp="1"/>
          </p:cNvSpPr>
          <p:nvPr>
            <p:ph type="sldNum" sz="quarter" idx="12"/>
          </p:nvPr>
        </p:nvSpPr>
        <p:spPr/>
        <p:txBody>
          <a:bodyPr/>
          <a:lstStyle/>
          <a:p>
            <a:fld id="{D8955181-3379-41D2-96FC-19AD1244647A}" type="slidenum">
              <a:rPr lang="en-US" smtClean="0"/>
              <a:t>‹#›</a:t>
            </a:fld>
            <a:endParaRPr lang="en-US"/>
          </a:p>
        </p:txBody>
      </p:sp>
    </p:spTree>
    <p:extLst>
      <p:ext uri="{BB962C8B-B14F-4D97-AF65-F5344CB8AC3E}">
        <p14:creationId xmlns:p14="http://schemas.microsoft.com/office/powerpoint/2010/main" val="361824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5643-D38B-4CBE-8738-8702FF37D0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EA3470-E996-471F-8564-99DBC0CFDD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6CCC29-8A12-4AD3-8EB5-12C5FD5C06C4}"/>
              </a:ext>
            </a:extLst>
          </p:cNvPr>
          <p:cNvSpPr>
            <a:spLocks noGrp="1"/>
          </p:cNvSpPr>
          <p:nvPr>
            <p:ph type="dt" sz="half" idx="10"/>
          </p:nvPr>
        </p:nvSpPr>
        <p:spPr/>
        <p:txBody>
          <a:bodyPr/>
          <a:lstStyle/>
          <a:p>
            <a:fld id="{8237ABFE-1F70-4B87-B8E3-62A4B835FB82}" type="datetimeFigureOut">
              <a:rPr lang="en-US" smtClean="0"/>
              <a:t>4/4/2021</a:t>
            </a:fld>
            <a:endParaRPr lang="en-US"/>
          </a:p>
        </p:txBody>
      </p:sp>
      <p:sp>
        <p:nvSpPr>
          <p:cNvPr id="5" name="Footer Placeholder 4">
            <a:extLst>
              <a:ext uri="{FF2B5EF4-FFF2-40B4-BE49-F238E27FC236}">
                <a16:creationId xmlns:a16="http://schemas.microsoft.com/office/drawing/2014/main" id="{C75864AF-ED46-44C3-9038-5B2E29567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EC861-852A-4994-A623-9A8EBF50BFE6}"/>
              </a:ext>
            </a:extLst>
          </p:cNvPr>
          <p:cNvSpPr>
            <a:spLocks noGrp="1"/>
          </p:cNvSpPr>
          <p:nvPr>
            <p:ph type="sldNum" sz="quarter" idx="12"/>
          </p:nvPr>
        </p:nvSpPr>
        <p:spPr/>
        <p:txBody>
          <a:bodyPr/>
          <a:lstStyle/>
          <a:p>
            <a:fld id="{D8955181-3379-41D2-96FC-19AD1244647A}" type="slidenum">
              <a:rPr lang="en-US" smtClean="0"/>
              <a:t>‹#›</a:t>
            </a:fld>
            <a:endParaRPr lang="en-US"/>
          </a:p>
        </p:txBody>
      </p:sp>
    </p:spTree>
    <p:extLst>
      <p:ext uri="{BB962C8B-B14F-4D97-AF65-F5344CB8AC3E}">
        <p14:creationId xmlns:p14="http://schemas.microsoft.com/office/powerpoint/2010/main" val="1725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C0F4-CEFE-4CDA-BBBE-9B18F29D51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9E6A26-1FF0-4DD9-A16D-61FAA1D80B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1B1F80-1C02-4A64-A3CB-81C9874AFE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B14CCD-7D3C-4580-A0EF-413A246B291C}"/>
              </a:ext>
            </a:extLst>
          </p:cNvPr>
          <p:cNvSpPr>
            <a:spLocks noGrp="1"/>
          </p:cNvSpPr>
          <p:nvPr>
            <p:ph type="dt" sz="half" idx="10"/>
          </p:nvPr>
        </p:nvSpPr>
        <p:spPr/>
        <p:txBody>
          <a:bodyPr/>
          <a:lstStyle/>
          <a:p>
            <a:fld id="{8237ABFE-1F70-4B87-B8E3-62A4B835FB82}" type="datetimeFigureOut">
              <a:rPr lang="en-US" smtClean="0"/>
              <a:t>4/4/2021</a:t>
            </a:fld>
            <a:endParaRPr lang="en-US"/>
          </a:p>
        </p:txBody>
      </p:sp>
      <p:sp>
        <p:nvSpPr>
          <p:cNvPr id="6" name="Footer Placeholder 5">
            <a:extLst>
              <a:ext uri="{FF2B5EF4-FFF2-40B4-BE49-F238E27FC236}">
                <a16:creationId xmlns:a16="http://schemas.microsoft.com/office/drawing/2014/main" id="{DF3F5456-9100-4CF2-A3A4-88AE71798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3DC9D-BD19-4E03-A0DD-A87E3820A495}"/>
              </a:ext>
            </a:extLst>
          </p:cNvPr>
          <p:cNvSpPr>
            <a:spLocks noGrp="1"/>
          </p:cNvSpPr>
          <p:nvPr>
            <p:ph type="sldNum" sz="quarter" idx="12"/>
          </p:nvPr>
        </p:nvSpPr>
        <p:spPr/>
        <p:txBody>
          <a:bodyPr/>
          <a:lstStyle/>
          <a:p>
            <a:fld id="{D8955181-3379-41D2-96FC-19AD1244647A}" type="slidenum">
              <a:rPr lang="en-US" smtClean="0"/>
              <a:t>‹#›</a:t>
            </a:fld>
            <a:endParaRPr lang="en-US"/>
          </a:p>
        </p:txBody>
      </p:sp>
    </p:spTree>
    <p:extLst>
      <p:ext uri="{BB962C8B-B14F-4D97-AF65-F5344CB8AC3E}">
        <p14:creationId xmlns:p14="http://schemas.microsoft.com/office/powerpoint/2010/main" val="4011932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68B0-3505-471B-94F9-DAAED7EA13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3B3E38-D258-4793-8F37-C6189E10B2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3AC02C-1360-4424-9A75-796D958D5C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810EB0-4794-448C-A4DC-8BCB8A5CC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B0384D-B628-4860-9D80-805D3A3A4D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E7A52B-F858-423A-8B94-C5FA71363C46}"/>
              </a:ext>
            </a:extLst>
          </p:cNvPr>
          <p:cNvSpPr>
            <a:spLocks noGrp="1"/>
          </p:cNvSpPr>
          <p:nvPr>
            <p:ph type="dt" sz="half" idx="10"/>
          </p:nvPr>
        </p:nvSpPr>
        <p:spPr/>
        <p:txBody>
          <a:bodyPr/>
          <a:lstStyle/>
          <a:p>
            <a:fld id="{8237ABFE-1F70-4B87-B8E3-62A4B835FB82}" type="datetimeFigureOut">
              <a:rPr lang="en-US" smtClean="0"/>
              <a:t>4/4/2021</a:t>
            </a:fld>
            <a:endParaRPr lang="en-US"/>
          </a:p>
        </p:txBody>
      </p:sp>
      <p:sp>
        <p:nvSpPr>
          <p:cNvPr id="8" name="Footer Placeholder 7">
            <a:extLst>
              <a:ext uri="{FF2B5EF4-FFF2-40B4-BE49-F238E27FC236}">
                <a16:creationId xmlns:a16="http://schemas.microsoft.com/office/drawing/2014/main" id="{39FD7F1B-42F6-476A-BE80-225023E7F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8009D8-5C2B-4B9F-A281-F160A34250F7}"/>
              </a:ext>
            </a:extLst>
          </p:cNvPr>
          <p:cNvSpPr>
            <a:spLocks noGrp="1"/>
          </p:cNvSpPr>
          <p:nvPr>
            <p:ph type="sldNum" sz="quarter" idx="12"/>
          </p:nvPr>
        </p:nvSpPr>
        <p:spPr/>
        <p:txBody>
          <a:bodyPr/>
          <a:lstStyle/>
          <a:p>
            <a:fld id="{D8955181-3379-41D2-96FC-19AD1244647A}" type="slidenum">
              <a:rPr lang="en-US" smtClean="0"/>
              <a:t>‹#›</a:t>
            </a:fld>
            <a:endParaRPr lang="en-US"/>
          </a:p>
        </p:txBody>
      </p:sp>
    </p:spTree>
    <p:extLst>
      <p:ext uri="{BB962C8B-B14F-4D97-AF65-F5344CB8AC3E}">
        <p14:creationId xmlns:p14="http://schemas.microsoft.com/office/powerpoint/2010/main" val="28305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DEBA-F78C-495D-ADCC-99E55867DE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3A08ED-796F-4817-8DBC-CF357ED00C7A}"/>
              </a:ext>
            </a:extLst>
          </p:cNvPr>
          <p:cNvSpPr>
            <a:spLocks noGrp="1"/>
          </p:cNvSpPr>
          <p:nvPr>
            <p:ph type="dt" sz="half" idx="10"/>
          </p:nvPr>
        </p:nvSpPr>
        <p:spPr/>
        <p:txBody>
          <a:bodyPr/>
          <a:lstStyle/>
          <a:p>
            <a:fld id="{8237ABFE-1F70-4B87-B8E3-62A4B835FB82}" type="datetimeFigureOut">
              <a:rPr lang="en-US" smtClean="0"/>
              <a:t>4/4/2021</a:t>
            </a:fld>
            <a:endParaRPr lang="en-US"/>
          </a:p>
        </p:txBody>
      </p:sp>
      <p:sp>
        <p:nvSpPr>
          <p:cNvPr id="4" name="Footer Placeholder 3">
            <a:extLst>
              <a:ext uri="{FF2B5EF4-FFF2-40B4-BE49-F238E27FC236}">
                <a16:creationId xmlns:a16="http://schemas.microsoft.com/office/drawing/2014/main" id="{BCD2BDF0-F7C4-44A4-92FD-3392B1458B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4E1DAE-B001-4B7F-81F4-BB4C9EBF8F8B}"/>
              </a:ext>
            </a:extLst>
          </p:cNvPr>
          <p:cNvSpPr>
            <a:spLocks noGrp="1"/>
          </p:cNvSpPr>
          <p:nvPr>
            <p:ph type="sldNum" sz="quarter" idx="12"/>
          </p:nvPr>
        </p:nvSpPr>
        <p:spPr/>
        <p:txBody>
          <a:bodyPr/>
          <a:lstStyle/>
          <a:p>
            <a:fld id="{D8955181-3379-41D2-96FC-19AD1244647A}" type="slidenum">
              <a:rPr lang="en-US" smtClean="0"/>
              <a:t>‹#›</a:t>
            </a:fld>
            <a:endParaRPr lang="en-US"/>
          </a:p>
        </p:txBody>
      </p:sp>
    </p:spTree>
    <p:extLst>
      <p:ext uri="{BB962C8B-B14F-4D97-AF65-F5344CB8AC3E}">
        <p14:creationId xmlns:p14="http://schemas.microsoft.com/office/powerpoint/2010/main" val="2002792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A17F8-A98F-44A4-AD9F-332922DBB964}"/>
              </a:ext>
            </a:extLst>
          </p:cNvPr>
          <p:cNvSpPr>
            <a:spLocks noGrp="1"/>
          </p:cNvSpPr>
          <p:nvPr>
            <p:ph type="dt" sz="half" idx="10"/>
          </p:nvPr>
        </p:nvSpPr>
        <p:spPr/>
        <p:txBody>
          <a:bodyPr/>
          <a:lstStyle/>
          <a:p>
            <a:fld id="{8237ABFE-1F70-4B87-B8E3-62A4B835FB82}" type="datetimeFigureOut">
              <a:rPr lang="en-US" smtClean="0"/>
              <a:t>4/4/2021</a:t>
            </a:fld>
            <a:endParaRPr lang="en-US"/>
          </a:p>
        </p:txBody>
      </p:sp>
      <p:sp>
        <p:nvSpPr>
          <p:cNvPr id="3" name="Footer Placeholder 2">
            <a:extLst>
              <a:ext uri="{FF2B5EF4-FFF2-40B4-BE49-F238E27FC236}">
                <a16:creationId xmlns:a16="http://schemas.microsoft.com/office/drawing/2014/main" id="{A3BC72F7-2BB2-4C8E-A191-8CFFDAC23E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66574C-5891-4F60-A19B-7104DFCEA7FB}"/>
              </a:ext>
            </a:extLst>
          </p:cNvPr>
          <p:cNvSpPr>
            <a:spLocks noGrp="1"/>
          </p:cNvSpPr>
          <p:nvPr>
            <p:ph type="sldNum" sz="quarter" idx="12"/>
          </p:nvPr>
        </p:nvSpPr>
        <p:spPr/>
        <p:txBody>
          <a:bodyPr/>
          <a:lstStyle/>
          <a:p>
            <a:fld id="{D8955181-3379-41D2-96FC-19AD1244647A}" type="slidenum">
              <a:rPr lang="en-US" smtClean="0"/>
              <a:t>‹#›</a:t>
            </a:fld>
            <a:endParaRPr lang="en-US"/>
          </a:p>
        </p:txBody>
      </p:sp>
    </p:spTree>
    <p:extLst>
      <p:ext uri="{BB962C8B-B14F-4D97-AF65-F5344CB8AC3E}">
        <p14:creationId xmlns:p14="http://schemas.microsoft.com/office/powerpoint/2010/main" val="863170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34F0-4EE4-483E-8FBC-0C914FFDC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850BE5-8273-4164-8230-13D75A8864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5186AB-1AD0-4E5A-881D-FB692850A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3D47FE-C6C6-490C-B90F-FEA57FD46B27}"/>
              </a:ext>
            </a:extLst>
          </p:cNvPr>
          <p:cNvSpPr>
            <a:spLocks noGrp="1"/>
          </p:cNvSpPr>
          <p:nvPr>
            <p:ph type="dt" sz="half" idx="10"/>
          </p:nvPr>
        </p:nvSpPr>
        <p:spPr/>
        <p:txBody>
          <a:bodyPr/>
          <a:lstStyle/>
          <a:p>
            <a:fld id="{8237ABFE-1F70-4B87-B8E3-62A4B835FB82}" type="datetimeFigureOut">
              <a:rPr lang="en-US" smtClean="0"/>
              <a:t>4/4/2021</a:t>
            </a:fld>
            <a:endParaRPr lang="en-US"/>
          </a:p>
        </p:txBody>
      </p:sp>
      <p:sp>
        <p:nvSpPr>
          <p:cNvPr id="6" name="Footer Placeholder 5">
            <a:extLst>
              <a:ext uri="{FF2B5EF4-FFF2-40B4-BE49-F238E27FC236}">
                <a16:creationId xmlns:a16="http://schemas.microsoft.com/office/drawing/2014/main" id="{01DD742D-5330-4AEF-9D38-BB240AD88F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ED3FB-77B4-4FAD-884C-B5F3DCF3D09B}"/>
              </a:ext>
            </a:extLst>
          </p:cNvPr>
          <p:cNvSpPr>
            <a:spLocks noGrp="1"/>
          </p:cNvSpPr>
          <p:nvPr>
            <p:ph type="sldNum" sz="quarter" idx="12"/>
          </p:nvPr>
        </p:nvSpPr>
        <p:spPr/>
        <p:txBody>
          <a:bodyPr/>
          <a:lstStyle/>
          <a:p>
            <a:fld id="{D8955181-3379-41D2-96FC-19AD1244647A}" type="slidenum">
              <a:rPr lang="en-US" smtClean="0"/>
              <a:t>‹#›</a:t>
            </a:fld>
            <a:endParaRPr lang="en-US"/>
          </a:p>
        </p:txBody>
      </p:sp>
    </p:spTree>
    <p:extLst>
      <p:ext uri="{BB962C8B-B14F-4D97-AF65-F5344CB8AC3E}">
        <p14:creationId xmlns:p14="http://schemas.microsoft.com/office/powerpoint/2010/main" val="1810396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0521-D0F2-4A49-8EFC-C80004417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6A9132-738C-4908-B9D7-CC152DC7C1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15E5EA-C7CF-416A-BF2A-C3F8113150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9F9234-765F-46A5-AC78-7EF148309C3F}"/>
              </a:ext>
            </a:extLst>
          </p:cNvPr>
          <p:cNvSpPr>
            <a:spLocks noGrp="1"/>
          </p:cNvSpPr>
          <p:nvPr>
            <p:ph type="dt" sz="half" idx="10"/>
          </p:nvPr>
        </p:nvSpPr>
        <p:spPr/>
        <p:txBody>
          <a:bodyPr/>
          <a:lstStyle/>
          <a:p>
            <a:fld id="{8237ABFE-1F70-4B87-B8E3-62A4B835FB82}" type="datetimeFigureOut">
              <a:rPr lang="en-US" smtClean="0"/>
              <a:t>4/4/2021</a:t>
            </a:fld>
            <a:endParaRPr lang="en-US"/>
          </a:p>
        </p:txBody>
      </p:sp>
      <p:sp>
        <p:nvSpPr>
          <p:cNvPr id="6" name="Footer Placeholder 5">
            <a:extLst>
              <a:ext uri="{FF2B5EF4-FFF2-40B4-BE49-F238E27FC236}">
                <a16:creationId xmlns:a16="http://schemas.microsoft.com/office/drawing/2014/main" id="{EE2F2D2D-4093-4EF2-819C-120493AFAB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6E7967-2093-43C3-8B17-2E9445BCCE49}"/>
              </a:ext>
            </a:extLst>
          </p:cNvPr>
          <p:cNvSpPr>
            <a:spLocks noGrp="1"/>
          </p:cNvSpPr>
          <p:nvPr>
            <p:ph type="sldNum" sz="quarter" idx="12"/>
          </p:nvPr>
        </p:nvSpPr>
        <p:spPr/>
        <p:txBody>
          <a:bodyPr/>
          <a:lstStyle/>
          <a:p>
            <a:fld id="{D8955181-3379-41D2-96FC-19AD1244647A}" type="slidenum">
              <a:rPr lang="en-US" smtClean="0"/>
              <a:t>‹#›</a:t>
            </a:fld>
            <a:endParaRPr lang="en-US"/>
          </a:p>
        </p:txBody>
      </p:sp>
    </p:spTree>
    <p:extLst>
      <p:ext uri="{BB962C8B-B14F-4D97-AF65-F5344CB8AC3E}">
        <p14:creationId xmlns:p14="http://schemas.microsoft.com/office/powerpoint/2010/main" val="1295649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92224-F1B1-45FE-B8BA-96B478DD87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5AD957-B5CD-4CB5-B434-0930C11D49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80B39-D945-4D2C-9D11-26BA1AA09D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7ABFE-1F70-4B87-B8E3-62A4B835FB82}" type="datetimeFigureOut">
              <a:rPr lang="en-US" smtClean="0"/>
              <a:t>4/4/2021</a:t>
            </a:fld>
            <a:endParaRPr lang="en-US"/>
          </a:p>
        </p:txBody>
      </p:sp>
      <p:sp>
        <p:nvSpPr>
          <p:cNvPr id="5" name="Footer Placeholder 4">
            <a:extLst>
              <a:ext uri="{FF2B5EF4-FFF2-40B4-BE49-F238E27FC236}">
                <a16:creationId xmlns:a16="http://schemas.microsoft.com/office/drawing/2014/main" id="{3C761DEB-7357-459F-9C6F-0AEBA00C6E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AAFF76-F807-4398-859A-B5CEDDD32A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955181-3379-41D2-96FC-19AD1244647A}" type="slidenum">
              <a:rPr lang="en-US" smtClean="0"/>
              <a:t>‹#›</a:t>
            </a:fld>
            <a:endParaRPr lang="en-US"/>
          </a:p>
        </p:txBody>
      </p:sp>
    </p:spTree>
    <p:extLst>
      <p:ext uri="{BB962C8B-B14F-4D97-AF65-F5344CB8AC3E}">
        <p14:creationId xmlns:p14="http://schemas.microsoft.com/office/powerpoint/2010/main" val="1444381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hyperlink" Target="https://www.amazon.com/gp/product/B01D8FLZV6/ref=ppx_yo_dt_b_asin_title_o00_s00?ie=UTF8&amp;psc=1" TargetMode="External"/><Relationship Id="rId4" Type="http://schemas.openxmlformats.org/officeDocument/2006/relationships/image" Target="../media/image13.gif"/></Relationships>
</file>

<file path=ppt/slides/_rels/slide4.xml.rels><?xml version="1.0" encoding="UTF-8" standalone="yes"?>
<Relationships xmlns="http://schemas.openxmlformats.org/package/2006/relationships"><Relationship Id="rId3" Type="http://schemas.openxmlformats.org/officeDocument/2006/relationships/hyperlink" Target="https://www.amazon.com/gp/product/B07LG646VS/ref=ppx_yo_dt_b_asin_title_o08_s00?ie=UTF8&amp;psc=1"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www.amazon.com/gp/product/B088BTYJH6/ref=ppx_yo_dt_b_asin_title_o01_s00?ie=UTF8&amp;psc=1"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2657-2849-4195-A4DC-3EB633F43D32}"/>
              </a:ext>
            </a:extLst>
          </p:cNvPr>
          <p:cNvSpPr>
            <a:spLocks noGrp="1"/>
          </p:cNvSpPr>
          <p:nvPr>
            <p:ph type="title"/>
          </p:nvPr>
        </p:nvSpPr>
        <p:spPr/>
        <p:txBody>
          <a:bodyPr/>
          <a:lstStyle/>
          <a:p>
            <a:r>
              <a:rPr lang="en-US" dirty="0"/>
              <a:t>WARNING</a:t>
            </a:r>
          </a:p>
        </p:txBody>
      </p:sp>
      <p:sp>
        <p:nvSpPr>
          <p:cNvPr id="3" name="Content Placeholder 2">
            <a:extLst>
              <a:ext uri="{FF2B5EF4-FFF2-40B4-BE49-F238E27FC236}">
                <a16:creationId xmlns:a16="http://schemas.microsoft.com/office/drawing/2014/main" id="{DC83DA3E-3D64-43C9-BA02-5660D7500764}"/>
              </a:ext>
            </a:extLst>
          </p:cNvPr>
          <p:cNvSpPr>
            <a:spLocks noGrp="1"/>
          </p:cNvSpPr>
          <p:nvPr>
            <p:ph idx="1"/>
          </p:nvPr>
        </p:nvSpPr>
        <p:spPr/>
        <p:txBody>
          <a:bodyPr/>
          <a:lstStyle/>
          <a:p>
            <a:r>
              <a:rPr lang="en-US" dirty="0"/>
              <a:t>You are taking your life, property, and everything you care about in your own hands dealing with FATIAL LEVEL VOLTAGES.</a:t>
            </a:r>
          </a:p>
          <a:p>
            <a:r>
              <a:rPr lang="en-US" dirty="0"/>
              <a:t>If you have any doubt or you have no experience DO NOT WIRE THE POWER SUPPLY YOURSLEF- Get a Professional to do so.</a:t>
            </a:r>
          </a:p>
          <a:p>
            <a:r>
              <a:rPr lang="en-US" dirty="0"/>
              <a:t>We are not responsible for you following these instructions, you do this of your own free will and action.</a:t>
            </a:r>
          </a:p>
        </p:txBody>
      </p:sp>
      <p:pic>
        <p:nvPicPr>
          <p:cNvPr id="5122" name="Picture 2" descr="Amazon.com: Danger High Voltage Danger of Death Electric Shock Warning Sign  Cool Huge Large Giant Poster Art 36x54: Home &amp; Kitchen">
            <a:extLst>
              <a:ext uri="{FF2B5EF4-FFF2-40B4-BE49-F238E27FC236}">
                <a16:creationId xmlns:a16="http://schemas.microsoft.com/office/drawing/2014/main" id="{88E05990-7D13-41AE-B6C6-5BBA35D5D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6216" y="4594522"/>
            <a:ext cx="1516881" cy="19684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 High voltage sign or electrical safety sign for warning restricted area  or danger do not touch or turn off power before service. Design by death  sign skull and crossbones be electrocuted.">
            <a:extLst>
              <a:ext uri="{FF2B5EF4-FFF2-40B4-BE49-F238E27FC236}">
                <a16:creationId xmlns:a16="http://schemas.microsoft.com/office/drawing/2014/main" id="{2E726AEF-81BC-4E6F-B780-7E6106A3B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4031" y="4657696"/>
            <a:ext cx="1947158" cy="100688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rady 144393 PolyesterWarning High Voltage Contact Could Result in serious  Shock or Death Sign Black/Orange/Yellow on White Signs">
            <a:extLst>
              <a:ext uri="{FF2B5EF4-FFF2-40B4-BE49-F238E27FC236}">
                <a16:creationId xmlns:a16="http://schemas.microsoft.com/office/drawing/2014/main" id="{09779FA7-E8E7-4396-955B-93BF868FD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5308" y="230188"/>
            <a:ext cx="2103569" cy="132071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igh Voltage D10215 - National Safety Signs">
            <a:extLst>
              <a:ext uri="{FF2B5EF4-FFF2-40B4-BE49-F238E27FC236}">
                <a16:creationId xmlns:a16="http://schemas.microsoft.com/office/drawing/2014/main" id="{28C09E15-AE4C-495A-969D-3D2387A07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818" y="4657696"/>
            <a:ext cx="2195161" cy="164637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Failure To Observe Instruction Will Result In Death Or Serious Injury –  Veteran Safety Solutions">
            <a:extLst>
              <a:ext uri="{FF2B5EF4-FFF2-40B4-BE49-F238E27FC236}">
                <a16:creationId xmlns:a16="http://schemas.microsoft.com/office/drawing/2014/main" id="{FE1EDBA4-55CC-4A38-8EEB-D2630DDB48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354" y="4771763"/>
            <a:ext cx="3307131" cy="153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665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2F2E-5FB2-4174-B32E-834FF53B9009}"/>
              </a:ext>
            </a:extLst>
          </p:cNvPr>
          <p:cNvSpPr>
            <a:spLocks noGrp="1"/>
          </p:cNvSpPr>
          <p:nvPr>
            <p:ph type="title"/>
          </p:nvPr>
        </p:nvSpPr>
        <p:spPr>
          <a:xfrm>
            <a:off x="0" y="51168"/>
            <a:ext cx="10515600" cy="1325563"/>
          </a:xfrm>
        </p:spPr>
        <p:txBody>
          <a:bodyPr/>
          <a:lstStyle/>
          <a:p>
            <a:r>
              <a:rPr lang="en-US" dirty="0"/>
              <a:t>For this you will need:</a:t>
            </a:r>
          </a:p>
        </p:txBody>
      </p:sp>
      <p:sp>
        <p:nvSpPr>
          <p:cNvPr id="3" name="Content Placeholder 2">
            <a:extLst>
              <a:ext uri="{FF2B5EF4-FFF2-40B4-BE49-F238E27FC236}">
                <a16:creationId xmlns:a16="http://schemas.microsoft.com/office/drawing/2014/main" id="{00DE4B74-B5D7-4243-B3DF-98452D47908D}"/>
              </a:ext>
            </a:extLst>
          </p:cNvPr>
          <p:cNvSpPr>
            <a:spLocks noGrp="1"/>
          </p:cNvSpPr>
          <p:nvPr>
            <p:ph idx="1"/>
          </p:nvPr>
        </p:nvSpPr>
        <p:spPr>
          <a:xfrm>
            <a:off x="37610" y="1029903"/>
            <a:ext cx="10515600" cy="5828097"/>
          </a:xfrm>
        </p:spPr>
        <p:txBody>
          <a:bodyPr>
            <a:normAutofit fontScale="92500" lnSpcReduction="10000"/>
          </a:bodyPr>
          <a:lstStyle/>
          <a:p>
            <a:r>
              <a:rPr lang="en-US" dirty="0"/>
              <a:t>Raspberry PI 3b or greater</a:t>
            </a:r>
          </a:p>
          <a:p>
            <a:pPr lvl="1"/>
            <a:r>
              <a:rPr lang="en-US" dirty="0"/>
              <a:t>Raspberry Pi OS</a:t>
            </a:r>
          </a:p>
          <a:p>
            <a:pPr lvl="1"/>
            <a:r>
              <a:rPr lang="en-US" dirty="0"/>
              <a:t>Updated (</a:t>
            </a:r>
            <a:r>
              <a:rPr lang="en-US" dirty="0" err="1"/>
              <a:t>sudo</a:t>
            </a:r>
            <a:r>
              <a:rPr lang="en-US" dirty="0"/>
              <a:t> get-apt update &amp;&amp; get-apt upgrade)</a:t>
            </a:r>
          </a:p>
          <a:p>
            <a:pPr lvl="1"/>
            <a:r>
              <a:rPr lang="en-US" dirty="0"/>
              <a:t>Loaded with Python 3.</a:t>
            </a:r>
          </a:p>
          <a:p>
            <a:pPr lvl="2"/>
            <a:r>
              <a:rPr lang="en-US" dirty="0"/>
              <a:t>Loaded with proper libraries to support WS2812b LED Matrix and other </a:t>
            </a:r>
          </a:p>
          <a:p>
            <a:pPr marL="914400" lvl="2" indent="0">
              <a:buNone/>
            </a:pPr>
            <a:r>
              <a:rPr lang="en-US" dirty="0"/>
              <a:t>      Python </a:t>
            </a:r>
            <a:r>
              <a:rPr lang="en-US" dirty="0" err="1"/>
              <a:t>Liabrarys</a:t>
            </a:r>
            <a:r>
              <a:rPr lang="en-US" dirty="0"/>
              <a:t>: use PIP to get libraries.</a:t>
            </a:r>
          </a:p>
          <a:p>
            <a:pPr lvl="2"/>
            <a:r>
              <a:rPr lang="en-US" dirty="0"/>
              <a:t>GPIO, time, rpi_ws281x, random, </a:t>
            </a:r>
            <a:r>
              <a:rPr lang="en-US" dirty="0" err="1"/>
              <a:t>Argparse</a:t>
            </a:r>
            <a:endParaRPr lang="en-US" dirty="0"/>
          </a:p>
          <a:p>
            <a:r>
              <a:rPr lang="en-US" dirty="0"/>
              <a:t>1x 120VAC to 5VDC Transformer:	Suggested Vendor BTF Lighting</a:t>
            </a:r>
          </a:p>
          <a:p>
            <a:r>
              <a:rPr lang="en-US" dirty="0"/>
              <a:t>1x 3.3V to 5V logic level converter:	Suggested Vendor </a:t>
            </a:r>
            <a:r>
              <a:rPr lang="en-US" dirty="0" err="1"/>
              <a:t>KeeYees</a:t>
            </a:r>
            <a:endParaRPr lang="en-US" dirty="0"/>
          </a:p>
          <a:p>
            <a:r>
              <a:rPr lang="en-US" dirty="0"/>
              <a:t>1x 16x16 WS2812b LED Matrix:	 Suggested Vendor BTF Lighting</a:t>
            </a:r>
          </a:p>
          <a:p>
            <a:r>
              <a:rPr lang="en-US" dirty="0"/>
              <a:t>1x Pigtail or old extension cord (you will be cutting an end off unless you already have a spare 120V cable with plug.</a:t>
            </a:r>
          </a:p>
          <a:p>
            <a:r>
              <a:rPr lang="en-US" dirty="0"/>
              <a:t>7x Black or Green Wires</a:t>
            </a:r>
          </a:p>
          <a:p>
            <a:r>
              <a:rPr lang="en-US" dirty="0"/>
              <a:t>6x Red Wires</a:t>
            </a:r>
          </a:p>
          <a:p>
            <a:r>
              <a:rPr lang="en-US" dirty="0"/>
              <a:t>2x Blue Wires</a:t>
            </a:r>
          </a:p>
        </p:txBody>
      </p:sp>
      <p:pic>
        <p:nvPicPr>
          <p:cNvPr id="4" name="Picture 6" descr="SparkFun Logic Level Converter - Bi-Directional - BOB-12009 - SparkFun  Electronics">
            <a:extLst>
              <a:ext uri="{FF2B5EF4-FFF2-40B4-BE49-F238E27FC236}">
                <a16:creationId xmlns:a16="http://schemas.microsoft.com/office/drawing/2014/main" id="{A4E19BAB-4995-47A2-87EF-F1DE4862F9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5" t="16445" r="6218" b="13715"/>
          <a:stretch/>
        </p:blipFill>
        <p:spPr bwMode="auto">
          <a:xfrm flipH="1">
            <a:off x="10291836" y="3814251"/>
            <a:ext cx="437016" cy="357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mazon.com: BTF-LIGHTING WS2812B RGB 5050SMD Individually Addressable  Digital 8x32 256 Pixels 12.5in x 3.1in LED Matrix Flexible FPCB Full Color  Works with K-1000C ,etc Controllers Image Video Text Display DC5V: Home  Improvement">
            <a:extLst>
              <a:ext uri="{FF2B5EF4-FFF2-40B4-BE49-F238E27FC236}">
                <a16:creationId xmlns:a16="http://schemas.microsoft.com/office/drawing/2014/main" id="{FF977E66-A4AF-4BE5-9140-B907DD441F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3063" r="56598" b="53961"/>
          <a:stretch/>
        </p:blipFill>
        <p:spPr bwMode="auto">
          <a:xfrm flipH="1">
            <a:off x="10291836" y="4224187"/>
            <a:ext cx="445745" cy="4425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C80336D-DFA2-4931-8679-F041C65B5E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6339" y="3347905"/>
            <a:ext cx="568336" cy="4601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120V Male Power Cord w/Bare Wire End - 300V - 3' - 14/3 – Dutchman's  Hydroponics &amp; Garden Supplies">
            <a:extLst>
              <a:ext uri="{FF2B5EF4-FFF2-40B4-BE49-F238E27FC236}">
                <a16:creationId xmlns:a16="http://schemas.microsoft.com/office/drawing/2014/main" id="{C57E220F-3E0B-4EF1-ACE7-344F37F1D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6339" y="4771624"/>
            <a:ext cx="626297" cy="4102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USTOR 560 Pieces Jumper Wire Kit 14 Lengths Assorted Preformed Breadboard  Jumper Wire with Free Box: Amazon.com: Industrial &amp; Scientific">
            <a:extLst>
              <a:ext uri="{FF2B5EF4-FFF2-40B4-BE49-F238E27FC236}">
                <a16:creationId xmlns:a16="http://schemas.microsoft.com/office/drawing/2014/main" id="{94E0D230-3FEF-4A1A-BF77-D037459721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3912" y="5340666"/>
            <a:ext cx="974861" cy="97486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enchmarking the Raspberry Pi 4. Last year's release of the Raspberry Pi… |  by Gareth Halfacree | Medium">
            <a:extLst>
              <a:ext uri="{FF2B5EF4-FFF2-40B4-BE49-F238E27FC236}">
                <a16:creationId xmlns:a16="http://schemas.microsoft.com/office/drawing/2014/main" id="{54EBEEB3-F233-4120-80AC-23B46937ED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0065690" y="1429475"/>
            <a:ext cx="1794391" cy="119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268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F04CB4-D0CE-4806-B9EE-95EF02F32C02}"/>
              </a:ext>
            </a:extLst>
          </p:cNvPr>
          <p:cNvSpPr txBox="1"/>
          <p:nvPr/>
        </p:nvSpPr>
        <p:spPr>
          <a:xfrm>
            <a:off x="5733122" y="132476"/>
            <a:ext cx="5973751" cy="3693319"/>
          </a:xfrm>
          <a:prstGeom prst="rect">
            <a:avLst/>
          </a:prstGeom>
          <a:noFill/>
        </p:spPr>
        <p:txBody>
          <a:bodyPr wrap="none" rtlCol="0">
            <a:spAutoFit/>
          </a:bodyPr>
          <a:lstStyle/>
          <a:p>
            <a:r>
              <a:rPr lang="en-US" dirty="0"/>
              <a:t>LED POWER SUPPLY:</a:t>
            </a:r>
          </a:p>
          <a:p>
            <a:r>
              <a:rPr lang="en-US" dirty="0"/>
              <a:t>120VAC/220VAC 60Hz 2.5A =300W (120*2.5): W=A*V (or I*V)</a:t>
            </a:r>
          </a:p>
          <a:p>
            <a:r>
              <a:rPr lang="en-US" dirty="0"/>
              <a:t>Output: 5VDC Max 60A =300W (5*60): W=A*V (or I*V)</a:t>
            </a:r>
          </a:p>
          <a:p>
            <a:r>
              <a:rPr lang="en-US" dirty="0"/>
              <a:t>Have a multimeter handy.</a:t>
            </a:r>
          </a:p>
          <a:p>
            <a:r>
              <a:rPr lang="en-US" dirty="0"/>
              <a:t>After looking and reading </a:t>
            </a:r>
            <a:r>
              <a:rPr lang="en-US" dirty="0">
                <a:solidFill>
                  <a:srgbClr val="FF0000"/>
                </a:solidFill>
                <a:effectLst>
                  <a:outerShdw blurRad="38100" dist="38100" dir="2700000" algn="tl">
                    <a:srgbClr val="000000">
                      <a:alpha val="43137"/>
                    </a:srgbClr>
                  </a:outerShdw>
                </a:effectLst>
              </a:rPr>
              <a:t>RED</a:t>
            </a:r>
            <a:r>
              <a:rPr lang="en-US" dirty="0"/>
              <a:t> warnings:</a:t>
            </a:r>
          </a:p>
          <a:p>
            <a:pPr marL="342900" indent="-342900">
              <a:buAutoNum type="arabicPeriod"/>
            </a:pPr>
            <a:r>
              <a:rPr lang="en-US" b="1" dirty="0">
                <a:solidFill>
                  <a:srgbClr val="FF0000"/>
                </a:solidFill>
                <a:effectLst>
                  <a:outerShdw blurRad="38100" dist="38100" dir="2700000" algn="tl">
                    <a:srgbClr val="000000">
                      <a:alpha val="43137"/>
                    </a:srgbClr>
                  </a:outerShdw>
                </a:effectLst>
              </a:rPr>
              <a:t>You do this at your own risk</a:t>
            </a:r>
          </a:p>
          <a:p>
            <a:pPr marL="342900" indent="-342900">
              <a:buAutoNum type="arabicPeriod"/>
            </a:pPr>
            <a:r>
              <a:rPr lang="en-US" dirty="0"/>
              <a:t>Connect plug wire to 100-240 AC Input- </a:t>
            </a:r>
          </a:p>
          <a:p>
            <a:r>
              <a:rPr lang="en-US" dirty="0"/>
              <a:t>      </a:t>
            </a:r>
            <a:r>
              <a:rPr lang="en-US" dirty="0">
                <a:solidFill>
                  <a:srgbClr val="FF0000"/>
                </a:solidFill>
              </a:rPr>
              <a:t>Verify </a:t>
            </a:r>
            <a:r>
              <a:rPr lang="en-US" dirty="0" err="1">
                <a:solidFill>
                  <a:srgbClr val="FF0000"/>
                </a:solidFill>
              </a:rPr>
              <a:t>Polorized</a:t>
            </a:r>
            <a:r>
              <a:rPr lang="en-US" dirty="0">
                <a:solidFill>
                  <a:srgbClr val="FF0000"/>
                </a:solidFill>
              </a:rPr>
              <a:t> Plug connection is right.</a:t>
            </a:r>
          </a:p>
          <a:p>
            <a:pPr marL="342900" indent="-342900">
              <a:buAutoNum type="arabicPeriod"/>
            </a:pPr>
            <a:r>
              <a:rPr lang="en-US" dirty="0"/>
              <a:t>Put down plastic safety cover.</a:t>
            </a:r>
          </a:p>
          <a:p>
            <a:pPr marL="342900" indent="-342900">
              <a:buAutoNum type="arabicPeriod"/>
            </a:pPr>
            <a:r>
              <a:rPr lang="en-US" dirty="0"/>
              <a:t>Plug in.</a:t>
            </a:r>
          </a:p>
          <a:p>
            <a:pPr marL="342900" indent="-342900">
              <a:buAutoNum type="arabicPeriod"/>
            </a:pPr>
            <a:r>
              <a:rPr lang="en-US" dirty="0"/>
              <a:t>Use Multimeter to adjust 5VDC power output to</a:t>
            </a:r>
          </a:p>
          <a:p>
            <a:r>
              <a:rPr lang="en-US" dirty="0"/>
              <a:t>       EXACTLY 5VDC</a:t>
            </a:r>
          </a:p>
          <a:p>
            <a:endParaRPr lang="en-US" dirty="0"/>
          </a:p>
        </p:txBody>
      </p:sp>
      <p:pic>
        <p:nvPicPr>
          <p:cNvPr id="1026" name="Picture 2">
            <a:extLst>
              <a:ext uri="{FF2B5EF4-FFF2-40B4-BE49-F238E27FC236}">
                <a16:creationId xmlns:a16="http://schemas.microsoft.com/office/drawing/2014/main" id="{AB3EE813-A144-4035-BFE0-BA9CCCA6E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29" y="243317"/>
            <a:ext cx="2501867" cy="29955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52FFDC0-42E0-480A-800C-1EA0FFEE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03" y="4532755"/>
            <a:ext cx="2571567" cy="20819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tact us | Need help compliance signs Search Fast &amp; accurate delivery  Hello! Sign in for Account &amp; orders 0 Cart Shop by category Custom products  OSHA DANGER 120V/208V Remove Power Before Opening Sign With Symbol  ODE-28587 OSHA ...">
            <a:extLst>
              <a:ext uri="{FF2B5EF4-FFF2-40B4-BE49-F238E27FC236}">
                <a16:creationId xmlns:a16="http://schemas.microsoft.com/office/drawing/2014/main" id="{BEBDA1CD-9568-4F28-8332-385009F693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58" t="18026" r="4291" b="17882"/>
          <a:stretch/>
        </p:blipFill>
        <p:spPr bwMode="auto">
          <a:xfrm>
            <a:off x="2817246" y="140834"/>
            <a:ext cx="2915876" cy="20435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32C6AC5-E7B3-4DBC-B024-BEF014C80C62}"/>
              </a:ext>
            </a:extLst>
          </p:cNvPr>
          <p:cNvSpPr txBox="1"/>
          <p:nvPr/>
        </p:nvSpPr>
        <p:spPr>
          <a:xfrm>
            <a:off x="3082414" y="3964900"/>
            <a:ext cx="8800038" cy="2893100"/>
          </a:xfrm>
          <a:prstGeom prst="rect">
            <a:avLst/>
          </a:prstGeom>
          <a:noFill/>
        </p:spPr>
        <p:txBody>
          <a:bodyPr wrap="none" rtlCol="0">
            <a:spAutoFit/>
          </a:bodyPr>
          <a:lstStyle/>
          <a:p>
            <a:r>
              <a:rPr lang="en-US" dirty="0">
                <a:solidFill>
                  <a:srgbClr val="FF0000"/>
                </a:solidFill>
                <a:effectLst>
                  <a:outerShdw blurRad="38100" dist="38100" dir="2700000" algn="tl">
                    <a:srgbClr val="000000">
                      <a:alpha val="43137"/>
                    </a:srgbClr>
                  </a:outerShdw>
                </a:effectLst>
              </a:rPr>
              <a:t>IMPORTANT SAFETY TIP!!!!</a:t>
            </a:r>
          </a:p>
          <a:p>
            <a:r>
              <a:rPr lang="en-US" dirty="0">
                <a:solidFill>
                  <a:srgbClr val="FF0000"/>
                </a:solidFill>
                <a:effectLst>
                  <a:outerShdw blurRad="38100" dist="38100" dir="2700000" algn="tl">
                    <a:srgbClr val="000000">
                      <a:alpha val="43137"/>
                    </a:srgbClr>
                  </a:outerShdw>
                </a:effectLst>
              </a:rPr>
              <a:t>120VAC will sting, burn, injure and </a:t>
            </a:r>
          </a:p>
          <a:p>
            <a:r>
              <a:rPr lang="en-US" sz="2000" dirty="0">
                <a:solidFill>
                  <a:srgbClr val="FF0000"/>
                </a:solidFill>
                <a:effectLst>
                  <a:outerShdw blurRad="38100" dist="38100" dir="2700000" algn="tl">
                    <a:srgbClr val="000000">
                      <a:alpha val="43137"/>
                    </a:srgbClr>
                  </a:outerShdw>
                </a:effectLst>
              </a:rPr>
              <a:t>KILL. </a:t>
            </a:r>
          </a:p>
          <a:p>
            <a:r>
              <a:rPr lang="en-US" dirty="0">
                <a:solidFill>
                  <a:srgbClr val="FF0000"/>
                </a:solidFill>
                <a:effectLst>
                  <a:outerShdw blurRad="38100" dist="38100" dir="2700000" algn="tl">
                    <a:srgbClr val="000000">
                      <a:alpha val="43137"/>
                    </a:srgbClr>
                  </a:outerShdw>
                </a:effectLst>
              </a:rPr>
              <a:t>IT IS OUT TO GET YOU.</a:t>
            </a:r>
          </a:p>
          <a:p>
            <a:r>
              <a:rPr lang="en-US" dirty="0">
                <a:solidFill>
                  <a:srgbClr val="FF0000"/>
                </a:solidFill>
                <a:effectLst>
                  <a:outerShdw blurRad="38100" dist="38100" dir="2700000" algn="tl">
                    <a:srgbClr val="000000">
                      <a:alpha val="43137"/>
                    </a:srgbClr>
                  </a:outerShdw>
                </a:effectLst>
              </a:rPr>
              <a:t>DO NOT: Hug it. Lick it. Put a fork in in. Put a screw driver across it.</a:t>
            </a:r>
          </a:p>
          <a:p>
            <a:r>
              <a:rPr lang="en-US" dirty="0">
                <a:solidFill>
                  <a:srgbClr val="FF0000"/>
                </a:solidFill>
                <a:effectLst>
                  <a:outerShdw blurRad="38100" dist="38100" dir="2700000" algn="tl">
                    <a:srgbClr val="000000">
                      <a:alpha val="43137"/>
                    </a:srgbClr>
                  </a:outerShdw>
                </a:effectLst>
              </a:rPr>
              <a:t>DO NOT: Expose the wires- </a:t>
            </a:r>
          </a:p>
          <a:p>
            <a:r>
              <a:rPr lang="en-US" dirty="0">
                <a:solidFill>
                  <a:srgbClr val="FF0000"/>
                </a:solidFill>
                <a:effectLst>
                  <a:outerShdw blurRad="38100" dist="38100" dir="2700000" algn="tl">
                    <a:srgbClr val="000000">
                      <a:alpha val="43137"/>
                    </a:srgbClr>
                  </a:outerShdw>
                </a:effectLst>
              </a:rPr>
              <a:t>look left- PUT DOWN THE PLASTIC (non conducting) SAFTY SHIELD</a:t>
            </a:r>
          </a:p>
          <a:p>
            <a:r>
              <a:rPr lang="en-US" dirty="0">
                <a:solidFill>
                  <a:srgbClr val="FF0000"/>
                </a:solidFill>
                <a:effectLst>
                  <a:outerShdw blurRad="38100" dist="38100" dir="2700000" algn="tl">
                    <a:srgbClr val="000000">
                      <a:alpha val="43137"/>
                    </a:srgbClr>
                  </a:outerShdw>
                </a:effectLst>
              </a:rPr>
              <a:t>After you have connected the line for that voltage.</a:t>
            </a:r>
          </a:p>
          <a:p>
            <a:r>
              <a:rPr lang="en-US" dirty="0">
                <a:solidFill>
                  <a:srgbClr val="FF0000"/>
                </a:solidFill>
                <a:effectLst>
                  <a:outerShdw blurRad="38100" dist="38100" dir="2700000" algn="tl">
                    <a:srgbClr val="000000">
                      <a:alpha val="43137"/>
                    </a:srgbClr>
                  </a:outerShdw>
                </a:effectLst>
              </a:rPr>
              <a:t>Don’t have it plugged in even if you are just working on the DC side- Bad things can happen!</a:t>
            </a:r>
          </a:p>
          <a:p>
            <a:r>
              <a:rPr lang="en-US" dirty="0">
                <a:solidFill>
                  <a:srgbClr val="FF0000"/>
                </a:solidFill>
                <a:effectLst>
                  <a:outerShdw blurRad="38100" dist="38100" dir="2700000" algn="tl">
                    <a:srgbClr val="000000">
                      <a:alpha val="43137"/>
                    </a:srgbClr>
                  </a:outerShdw>
                </a:effectLst>
              </a:rPr>
              <a:t>LIKE DEATH</a:t>
            </a:r>
          </a:p>
        </p:txBody>
      </p:sp>
      <p:sp>
        <p:nvSpPr>
          <p:cNvPr id="12" name="TextBox 11">
            <a:extLst>
              <a:ext uri="{FF2B5EF4-FFF2-40B4-BE49-F238E27FC236}">
                <a16:creationId xmlns:a16="http://schemas.microsoft.com/office/drawing/2014/main" id="{B0F02137-67A3-4D3B-8D22-682256525E16}"/>
              </a:ext>
            </a:extLst>
          </p:cNvPr>
          <p:cNvSpPr txBox="1"/>
          <p:nvPr/>
        </p:nvSpPr>
        <p:spPr>
          <a:xfrm>
            <a:off x="5998986" y="3456463"/>
            <a:ext cx="6096654" cy="369332"/>
          </a:xfrm>
          <a:prstGeom prst="rect">
            <a:avLst/>
          </a:prstGeom>
          <a:noFill/>
        </p:spPr>
        <p:txBody>
          <a:bodyPr wrap="square">
            <a:spAutoFit/>
          </a:bodyPr>
          <a:lstStyle/>
          <a:p>
            <a:r>
              <a:rPr lang="en-US" dirty="0">
                <a:hlinkClick r:id="rId5"/>
              </a:rPr>
              <a:t>AMAZON BTF LIGHTING 120VAC to 5VDC TRANSFORMER</a:t>
            </a:r>
            <a:endParaRPr lang="en-US" dirty="0"/>
          </a:p>
        </p:txBody>
      </p:sp>
      <p:pic>
        <p:nvPicPr>
          <p:cNvPr id="1032" name="Picture 8" descr="Amazon.com: Danger High Voltage Danger of Death Electric Shock Warning Sign  Cool Huge Large Giant Poster Art 36x54: Home &amp; Kitchen">
            <a:extLst>
              <a:ext uri="{FF2B5EF4-FFF2-40B4-BE49-F238E27FC236}">
                <a16:creationId xmlns:a16="http://schemas.microsoft.com/office/drawing/2014/main" id="{F32F4538-095F-4F6B-888F-26622AE8A1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73378" y="4183904"/>
            <a:ext cx="1407945" cy="182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93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5F4B24-95F6-4055-8CD3-92F88D1DBFB6}"/>
              </a:ext>
            </a:extLst>
          </p:cNvPr>
          <p:cNvSpPr txBox="1"/>
          <p:nvPr/>
        </p:nvSpPr>
        <p:spPr>
          <a:xfrm>
            <a:off x="3610544" y="0"/>
            <a:ext cx="6096349" cy="646331"/>
          </a:xfrm>
          <a:prstGeom prst="rect">
            <a:avLst/>
          </a:prstGeom>
          <a:noFill/>
        </p:spPr>
        <p:txBody>
          <a:bodyPr wrap="none" rtlCol="0">
            <a:spAutoFit/>
          </a:bodyPr>
          <a:lstStyle/>
          <a:p>
            <a:r>
              <a:rPr lang="en-US" dirty="0"/>
              <a:t>You must connect the HV(High Volt) and GND to a 5VDC source</a:t>
            </a:r>
          </a:p>
          <a:p>
            <a:r>
              <a:rPr lang="en-US" dirty="0"/>
              <a:t>-Can be shared GND (Ground)</a:t>
            </a:r>
          </a:p>
        </p:txBody>
      </p:sp>
      <p:sp>
        <p:nvSpPr>
          <p:cNvPr id="8" name="TextBox 7">
            <a:extLst>
              <a:ext uri="{FF2B5EF4-FFF2-40B4-BE49-F238E27FC236}">
                <a16:creationId xmlns:a16="http://schemas.microsoft.com/office/drawing/2014/main" id="{78E33B86-8AD3-4424-B9B3-3190D851BC32}"/>
              </a:ext>
            </a:extLst>
          </p:cNvPr>
          <p:cNvSpPr txBox="1"/>
          <p:nvPr/>
        </p:nvSpPr>
        <p:spPr>
          <a:xfrm>
            <a:off x="3494357" y="1387878"/>
            <a:ext cx="6163867" cy="646331"/>
          </a:xfrm>
          <a:prstGeom prst="rect">
            <a:avLst/>
          </a:prstGeom>
          <a:noFill/>
        </p:spPr>
        <p:txBody>
          <a:bodyPr wrap="none" rtlCol="0">
            <a:spAutoFit/>
          </a:bodyPr>
          <a:lstStyle/>
          <a:p>
            <a:r>
              <a:rPr lang="en-US" dirty="0"/>
              <a:t>You must connect the LV(Low Volt) and GND to a 3.3VDC source</a:t>
            </a:r>
          </a:p>
          <a:p>
            <a:r>
              <a:rPr lang="en-US" dirty="0"/>
              <a:t>-Can be shared GND (Ground)</a:t>
            </a:r>
          </a:p>
        </p:txBody>
      </p:sp>
      <p:pic>
        <p:nvPicPr>
          <p:cNvPr id="2052" name="Picture 4">
            <a:extLst>
              <a:ext uri="{FF2B5EF4-FFF2-40B4-BE49-F238E27FC236}">
                <a16:creationId xmlns:a16="http://schemas.microsoft.com/office/drawing/2014/main" id="{C29B2988-EAF2-4222-AFF3-0A9B5BFF3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23" y="2831547"/>
            <a:ext cx="4704368" cy="38497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AAEA65-8EC6-4104-80B0-AE9A1EF556EF}"/>
              </a:ext>
            </a:extLst>
          </p:cNvPr>
          <p:cNvSpPr txBox="1"/>
          <p:nvPr/>
        </p:nvSpPr>
        <p:spPr>
          <a:xfrm>
            <a:off x="5512904" y="4823791"/>
            <a:ext cx="4020588" cy="369332"/>
          </a:xfrm>
          <a:prstGeom prst="rect">
            <a:avLst/>
          </a:prstGeom>
          <a:noFill/>
        </p:spPr>
        <p:txBody>
          <a:bodyPr wrap="none" rtlCol="0">
            <a:spAutoFit/>
          </a:bodyPr>
          <a:lstStyle/>
          <a:p>
            <a:r>
              <a:rPr lang="en-US" dirty="0">
                <a:hlinkClick r:id="rId3"/>
              </a:rPr>
              <a:t>Amazon 3.3V to 5V Logic Level Converter</a:t>
            </a:r>
            <a:endParaRPr lang="en-US" dirty="0"/>
          </a:p>
        </p:txBody>
      </p:sp>
      <p:pic>
        <p:nvPicPr>
          <p:cNvPr id="2054" name="Picture 6" descr="SparkFun Logic Level Converter - Bi-Directional - BOB-12009 - SparkFun  Electronics">
            <a:extLst>
              <a:ext uri="{FF2B5EF4-FFF2-40B4-BE49-F238E27FC236}">
                <a16:creationId xmlns:a16="http://schemas.microsoft.com/office/drawing/2014/main" id="{783841E3-A6E3-4A4A-84D9-5348537AA2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35" t="16445" r="6218" b="13715"/>
          <a:stretch/>
        </p:blipFill>
        <p:spPr bwMode="auto">
          <a:xfrm>
            <a:off x="905565" y="61843"/>
            <a:ext cx="2588792" cy="211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882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mazon.com: BTF-LIGHTING WS2812B RGB 5050SMD Individually Addressable  Digital 8x32 256 Pixels 12.5in x 3.1in LED Matrix Flexible FPCB Full Color  Works with K-1000C ,etc Controllers Image Video Text Display DC5V: Home  Improvement">
            <a:extLst>
              <a:ext uri="{FF2B5EF4-FFF2-40B4-BE49-F238E27FC236}">
                <a16:creationId xmlns:a16="http://schemas.microsoft.com/office/drawing/2014/main" id="{BCD83627-6697-4BED-9A28-E2EDFDF1D8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28" t="3063" r="56598" b="53961"/>
          <a:stretch/>
        </p:blipFill>
        <p:spPr bwMode="auto">
          <a:xfrm>
            <a:off x="892313" y="2407479"/>
            <a:ext cx="2473739" cy="24560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A7471E2-1709-4163-B9E6-85B9CA2D9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397" y="2407479"/>
            <a:ext cx="2414586" cy="23445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7813EC-682A-4117-805D-62463B20BB7B}"/>
              </a:ext>
            </a:extLst>
          </p:cNvPr>
          <p:cNvSpPr txBox="1"/>
          <p:nvPr/>
        </p:nvSpPr>
        <p:spPr>
          <a:xfrm>
            <a:off x="1473040" y="66167"/>
            <a:ext cx="7311489" cy="2031325"/>
          </a:xfrm>
          <a:prstGeom prst="rect">
            <a:avLst/>
          </a:prstGeom>
          <a:noFill/>
        </p:spPr>
        <p:txBody>
          <a:bodyPr wrap="none" rtlCol="0">
            <a:spAutoFit/>
          </a:bodyPr>
          <a:lstStyle/>
          <a:p>
            <a:pPr algn="ctr"/>
            <a:r>
              <a:rPr lang="en-US" dirty="0"/>
              <a:t>BTF LIGHTING WS2812b BTF Lighting Matrix 16x16.</a:t>
            </a:r>
          </a:p>
          <a:p>
            <a:r>
              <a:rPr lang="en-US" dirty="0"/>
              <a:t>GRB(Green Red Blue) pattern not RGB (Red Green Blue)</a:t>
            </a:r>
          </a:p>
          <a:p>
            <a:r>
              <a:rPr lang="en-US" dirty="0"/>
              <a:t>Recommended power supply：DC5V10A(50w) or DC5V20A (100W)</a:t>
            </a:r>
          </a:p>
          <a:p>
            <a:r>
              <a:rPr lang="en-US" dirty="0"/>
              <a:t>Important advice: Always double down on the power connection.</a:t>
            </a:r>
          </a:p>
          <a:p>
            <a:r>
              <a:rPr lang="en-US" dirty="0"/>
              <a:t>Connect to 3Pin Male and connect to the VOLTAGE-ADDING WIRES.</a:t>
            </a:r>
          </a:p>
          <a:p>
            <a:r>
              <a:rPr lang="en-US" dirty="0"/>
              <a:t>This WILL avoid dimming of lights near end of strip.</a:t>
            </a:r>
          </a:p>
          <a:p>
            <a:r>
              <a:rPr lang="en-US" dirty="0"/>
              <a:t>Follow this also in all designs where you connect more than 1 matrix or strip.</a:t>
            </a:r>
          </a:p>
        </p:txBody>
      </p:sp>
      <p:sp>
        <p:nvSpPr>
          <p:cNvPr id="8" name="TextBox 7">
            <a:extLst>
              <a:ext uri="{FF2B5EF4-FFF2-40B4-BE49-F238E27FC236}">
                <a16:creationId xmlns:a16="http://schemas.microsoft.com/office/drawing/2014/main" id="{12B19155-11B3-410C-BCE7-DA8F863CAA49}"/>
              </a:ext>
            </a:extLst>
          </p:cNvPr>
          <p:cNvSpPr txBox="1"/>
          <p:nvPr/>
        </p:nvSpPr>
        <p:spPr>
          <a:xfrm>
            <a:off x="1827819" y="5555681"/>
            <a:ext cx="6096654" cy="369332"/>
          </a:xfrm>
          <a:prstGeom prst="rect">
            <a:avLst/>
          </a:prstGeom>
          <a:noFill/>
        </p:spPr>
        <p:txBody>
          <a:bodyPr wrap="square">
            <a:spAutoFit/>
          </a:bodyPr>
          <a:lstStyle/>
          <a:p>
            <a:r>
              <a:rPr lang="en-US" dirty="0">
                <a:hlinkClick r:id="rId4"/>
              </a:rPr>
              <a:t>AMAZON BTF LIGHTING WS2812b BTF Lighting Matrix 16x16</a:t>
            </a:r>
            <a:endParaRPr lang="en-US" dirty="0"/>
          </a:p>
        </p:txBody>
      </p:sp>
    </p:spTree>
    <p:extLst>
      <p:ext uri="{BB962C8B-B14F-4D97-AF65-F5344CB8AC3E}">
        <p14:creationId xmlns:p14="http://schemas.microsoft.com/office/powerpoint/2010/main" val="2946682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diagram&#10;&#10;Description automatically generated">
            <a:extLst>
              <a:ext uri="{FF2B5EF4-FFF2-40B4-BE49-F238E27FC236}">
                <a16:creationId xmlns:a16="http://schemas.microsoft.com/office/drawing/2014/main" id="{D35D3BF3-6659-43C2-B2C1-251AFEBC9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982" y="-59489"/>
            <a:ext cx="9246402" cy="6817951"/>
          </a:xfrm>
          <a:prstGeom prst="rect">
            <a:avLst/>
          </a:prstGeom>
        </p:spPr>
      </p:pic>
      <p:sp>
        <p:nvSpPr>
          <p:cNvPr id="6" name="TextBox 5">
            <a:extLst>
              <a:ext uri="{FF2B5EF4-FFF2-40B4-BE49-F238E27FC236}">
                <a16:creationId xmlns:a16="http://schemas.microsoft.com/office/drawing/2014/main" id="{1B2AFDC5-5F2E-445E-B868-6C4CB79B8D16}"/>
              </a:ext>
            </a:extLst>
          </p:cNvPr>
          <p:cNvSpPr txBox="1"/>
          <p:nvPr/>
        </p:nvSpPr>
        <p:spPr>
          <a:xfrm>
            <a:off x="0" y="1139687"/>
            <a:ext cx="4810540" cy="923330"/>
          </a:xfrm>
          <a:prstGeom prst="rect">
            <a:avLst/>
          </a:prstGeom>
          <a:noFill/>
        </p:spPr>
        <p:txBody>
          <a:bodyPr wrap="square" rtlCol="0">
            <a:spAutoFit/>
          </a:bodyPr>
          <a:lstStyle/>
          <a:p>
            <a:r>
              <a:rPr lang="en-US" dirty="0"/>
              <a:t>The Data/DTC noted here is from a WS2812 Strip- not a matrix but the same setup </a:t>
            </a:r>
            <a:r>
              <a:rPr lang="en-US" dirty="0" err="1"/>
              <a:t>applys</a:t>
            </a:r>
            <a:r>
              <a:rPr lang="en-US" dirty="0"/>
              <a:t>.</a:t>
            </a:r>
          </a:p>
          <a:p>
            <a:r>
              <a:rPr lang="en-US" dirty="0"/>
              <a:t>(There is not a 16x16 Matrix WS2812b on fritz)</a:t>
            </a:r>
          </a:p>
        </p:txBody>
      </p:sp>
    </p:spTree>
    <p:extLst>
      <p:ext uri="{BB962C8B-B14F-4D97-AF65-F5344CB8AC3E}">
        <p14:creationId xmlns:p14="http://schemas.microsoft.com/office/powerpoint/2010/main" val="3081673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576</Words>
  <Application>Microsoft Office PowerPoint</Application>
  <PresentationFormat>Widescreen</PresentationFormat>
  <Paragraphs>57</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WARNING</vt:lpstr>
      <vt:lpstr>For this you will need: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Burns</dc:creator>
  <cp:lastModifiedBy>Thomas Burns</cp:lastModifiedBy>
  <cp:revision>11</cp:revision>
  <dcterms:created xsi:type="dcterms:W3CDTF">2021-04-05T01:47:01Z</dcterms:created>
  <dcterms:modified xsi:type="dcterms:W3CDTF">2021-04-05T03:03:21Z</dcterms:modified>
</cp:coreProperties>
</file>